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73" r:id="rId21"/>
    <p:sldId id="275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3" r:id="rId40"/>
    <p:sldId id="298" r:id="rId41"/>
    <p:sldId id="299" r:id="rId42"/>
    <p:sldId id="300" r:id="rId43"/>
    <p:sldId id="301" r:id="rId44"/>
    <p:sldId id="260" r:id="rId45"/>
    <p:sldId id="263" r:id="rId46"/>
    <p:sldId id="302" r:id="rId47"/>
    <p:sldId id="303" r:id="rId48"/>
    <p:sldId id="261" r:id="rId49"/>
  </p:sldIdLst>
  <p:sldSz cx="9144000" cy="63896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1B5C"/>
    <a:srgbClr val="0068C7"/>
    <a:srgbClr val="F7A81B"/>
    <a:srgbClr val="872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38" y="102"/>
      </p:cViewPr>
      <p:guideLst>
        <p:guide orient="horz" pos="2013"/>
        <p:guide pos="2880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5720"/>
            <a:ext cx="7772400" cy="2224558"/>
          </a:xfrm>
        </p:spPr>
        <p:txBody>
          <a:bodyPr anchor="b"/>
          <a:lstStyle>
            <a:lvl1pPr algn="ctr">
              <a:defRPr sz="55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56066"/>
            <a:ext cx="6858000" cy="1542695"/>
          </a:xfrm>
        </p:spPr>
        <p:txBody>
          <a:bodyPr/>
          <a:lstStyle>
            <a:lvl1pPr marL="0" indent="0" algn="ctr">
              <a:buNone/>
              <a:defRPr sz="2236"/>
            </a:lvl1pPr>
            <a:lvl2pPr marL="425973" indent="0" algn="ctr">
              <a:buNone/>
              <a:defRPr sz="1863"/>
            </a:lvl2pPr>
            <a:lvl3pPr marL="851946" indent="0" algn="ctr">
              <a:buNone/>
              <a:defRPr sz="1677"/>
            </a:lvl3pPr>
            <a:lvl4pPr marL="1277920" indent="0" algn="ctr">
              <a:buNone/>
              <a:defRPr sz="1491"/>
            </a:lvl4pPr>
            <a:lvl5pPr marL="1703893" indent="0" algn="ctr">
              <a:buNone/>
              <a:defRPr sz="1491"/>
            </a:lvl5pPr>
            <a:lvl6pPr marL="2129866" indent="0" algn="ctr">
              <a:buNone/>
              <a:defRPr sz="1491"/>
            </a:lvl6pPr>
            <a:lvl7pPr marL="2555839" indent="0" algn="ctr">
              <a:buNone/>
              <a:defRPr sz="1491"/>
            </a:lvl7pPr>
            <a:lvl8pPr marL="2981813" indent="0" algn="ctr">
              <a:buNone/>
              <a:defRPr sz="1491"/>
            </a:lvl8pPr>
            <a:lvl9pPr marL="3407786" indent="0" algn="ctr">
              <a:buNone/>
              <a:defRPr sz="149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232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579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0192"/>
            <a:ext cx="1971675" cy="54149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0192"/>
            <a:ext cx="5800725" cy="54149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782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131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2987"/>
            <a:ext cx="7886700" cy="2657932"/>
          </a:xfrm>
        </p:spPr>
        <p:txBody>
          <a:bodyPr anchor="b"/>
          <a:lstStyle>
            <a:lvl1pPr>
              <a:defRPr sz="55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276064"/>
            <a:ext cx="7886700" cy="1397744"/>
          </a:xfrm>
        </p:spPr>
        <p:txBody>
          <a:bodyPr/>
          <a:lstStyle>
            <a:lvl1pPr marL="0" indent="0">
              <a:buNone/>
              <a:defRPr sz="2236">
                <a:solidFill>
                  <a:schemeClr val="tx1"/>
                </a:solidFill>
              </a:defRPr>
            </a:lvl1pPr>
            <a:lvl2pPr marL="425973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2pPr>
            <a:lvl3pPr marL="851946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277920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4pPr>
            <a:lvl5pPr marL="1703893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5pPr>
            <a:lvl6pPr marL="2129866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6pPr>
            <a:lvl7pPr marL="2555839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7pPr>
            <a:lvl8pPr marL="2981813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8pPr>
            <a:lvl9pPr marL="3407786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744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00959"/>
            <a:ext cx="3886200" cy="4054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00959"/>
            <a:ext cx="3886200" cy="4054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375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0193"/>
            <a:ext cx="7886700" cy="1235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66361"/>
            <a:ext cx="3868340" cy="767650"/>
          </a:xfrm>
        </p:spPr>
        <p:txBody>
          <a:bodyPr anchor="b"/>
          <a:lstStyle>
            <a:lvl1pPr marL="0" indent="0">
              <a:buNone/>
              <a:defRPr sz="2236" b="1"/>
            </a:lvl1pPr>
            <a:lvl2pPr marL="425973" indent="0">
              <a:buNone/>
              <a:defRPr sz="1863" b="1"/>
            </a:lvl2pPr>
            <a:lvl3pPr marL="851946" indent="0">
              <a:buNone/>
              <a:defRPr sz="1677" b="1"/>
            </a:lvl3pPr>
            <a:lvl4pPr marL="1277920" indent="0">
              <a:buNone/>
              <a:defRPr sz="1491" b="1"/>
            </a:lvl4pPr>
            <a:lvl5pPr marL="1703893" indent="0">
              <a:buNone/>
              <a:defRPr sz="1491" b="1"/>
            </a:lvl5pPr>
            <a:lvl6pPr marL="2129866" indent="0">
              <a:buNone/>
              <a:defRPr sz="1491" b="1"/>
            </a:lvl6pPr>
            <a:lvl7pPr marL="2555839" indent="0">
              <a:buNone/>
              <a:defRPr sz="1491" b="1"/>
            </a:lvl7pPr>
            <a:lvl8pPr marL="2981813" indent="0">
              <a:buNone/>
              <a:defRPr sz="1491" b="1"/>
            </a:lvl8pPr>
            <a:lvl9pPr marL="3407786" indent="0">
              <a:buNone/>
              <a:defRPr sz="14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34011"/>
            <a:ext cx="3868340" cy="343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66361"/>
            <a:ext cx="3887391" cy="767650"/>
          </a:xfrm>
        </p:spPr>
        <p:txBody>
          <a:bodyPr anchor="b"/>
          <a:lstStyle>
            <a:lvl1pPr marL="0" indent="0">
              <a:buNone/>
              <a:defRPr sz="2236" b="1"/>
            </a:lvl1pPr>
            <a:lvl2pPr marL="425973" indent="0">
              <a:buNone/>
              <a:defRPr sz="1863" b="1"/>
            </a:lvl2pPr>
            <a:lvl3pPr marL="851946" indent="0">
              <a:buNone/>
              <a:defRPr sz="1677" b="1"/>
            </a:lvl3pPr>
            <a:lvl4pPr marL="1277920" indent="0">
              <a:buNone/>
              <a:defRPr sz="1491" b="1"/>
            </a:lvl4pPr>
            <a:lvl5pPr marL="1703893" indent="0">
              <a:buNone/>
              <a:defRPr sz="1491" b="1"/>
            </a:lvl5pPr>
            <a:lvl6pPr marL="2129866" indent="0">
              <a:buNone/>
              <a:defRPr sz="1491" b="1"/>
            </a:lvl6pPr>
            <a:lvl7pPr marL="2555839" indent="0">
              <a:buNone/>
              <a:defRPr sz="1491" b="1"/>
            </a:lvl7pPr>
            <a:lvl8pPr marL="2981813" indent="0">
              <a:buNone/>
              <a:defRPr sz="1491" b="1"/>
            </a:lvl8pPr>
            <a:lvl9pPr marL="3407786" indent="0">
              <a:buNone/>
              <a:defRPr sz="14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34011"/>
            <a:ext cx="3887391" cy="343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012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372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796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5979"/>
            <a:ext cx="2949178" cy="1490927"/>
          </a:xfrm>
        </p:spPr>
        <p:txBody>
          <a:bodyPr anchor="b"/>
          <a:lstStyle>
            <a:lvl1pPr>
              <a:defRPr sz="29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19998"/>
            <a:ext cx="4629150" cy="4540820"/>
          </a:xfrm>
        </p:spPr>
        <p:txBody>
          <a:bodyPr/>
          <a:lstStyle>
            <a:lvl1pPr>
              <a:defRPr sz="2981"/>
            </a:lvl1pPr>
            <a:lvl2pPr>
              <a:defRPr sz="2609"/>
            </a:lvl2pPr>
            <a:lvl3pPr>
              <a:defRPr sz="2236"/>
            </a:lvl3pPr>
            <a:lvl4pPr>
              <a:defRPr sz="1863"/>
            </a:lvl4pPr>
            <a:lvl5pPr>
              <a:defRPr sz="1863"/>
            </a:lvl5pPr>
            <a:lvl6pPr>
              <a:defRPr sz="1863"/>
            </a:lvl6pPr>
            <a:lvl7pPr>
              <a:defRPr sz="1863"/>
            </a:lvl7pPr>
            <a:lvl8pPr>
              <a:defRPr sz="1863"/>
            </a:lvl8pPr>
            <a:lvl9pPr>
              <a:defRPr sz="18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16907"/>
            <a:ext cx="2949178" cy="3551306"/>
          </a:xfrm>
        </p:spPr>
        <p:txBody>
          <a:bodyPr/>
          <a:lstStyle>
            <a:lvl1pPr marL="0" indent="0">
              <a:buNone/>
              <a:defRPr sz="1491"/>
            </a:lvl1pPr>
            <a:lvl2pPr marL="425973" indent="0">
              <a:buNone/>
              <a:defRPr sz="1304"/>
            </a:lvl2pPr>
            <a:lvl3pPr marL="851946" indent="0">
              <a:buNone/>
              <a:defRPr sz="1118"/>
            </a:lvl3pPr>
            <a:lvl4pPr marL="1277920" indent="0">
              <a:buNone/>
              <a:defRPr sz="932"/>
            </a:lvl4pPr>
            <a:lvl5pPr marL="1703893" indent="0">
              <a:buNone/>
              <a:defRPr sz="932"/>
            </a:lvl5pPr>
            <a:lvl6pPr marL="2129866" indent="0">
              <a:buNone/>
              <a:defRPr sz="932"/>
            </a:lvl6pPr>
            <a:lvl7pPr marL="2555839" indent="0">
              <a:buNone/>
              <a:defRPr sz="932"/>
            </a:lvl7pPr>
            <a:lvl8pPr marL="2981813" indent="0">
              <a:buNone/>
              <a:defRPr sz="932"/>
            </a:lvl8pPr>
            <a:lvl9pPr marL="3407786" indent="0">
              <a:buNone/>
              <a:defRPr sz="9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207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5979"/>
            <a:ext cx="2949178" cy="1490927"/>
          </a:xfrm>
        </p:spPr>
        <p:txBody>
          <a:bodyPr anchor="b"/>
          <a:lstStyle>
            <a:lvl1pPr>
              <a:defRPr sz="29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19998"/>
            <a:ext cx="4629150" cy="4540820"/>
          </a:xfrm>
        </p:spPr>
        <p:txBody>
          <a:bodyPr anchor="t"/>
          <a:lstStyle>
            <a:lvl1pPr marL="0" indent="0">
              <a:buNone/>
              <a:defRPr sz="2981"/>
            </a:lvl1pPr>
            <a:lvl2pPr marL="425973" indent="0">
              <a:buNone/>
              <a:defRPr sz="2609"/>
            </a:lvl2pPr>
            <a:lvl3pPr marL="851946" indent="0">
              <a:buNone/>
              <a:defRPr sz="2236"/>
            </a:lvl3pPr>
            <a:lvl4pPr marL="1277920" indent="0">
              <a:buNone/>
              <a:defRPr sz="1863"/>
            </a:lvl4pPr>
            <a:lvl5pPr marL="1703893" indent="0">
              <a:buNone/>
              <a:defRPr sz="1863"/>
            </a:lvl5pPr>
            <a:lvl6pPr marL="2129866" indent="0">
              <a:buNone/>
              <a:defRPr sz="1863"/>
            </a:lvl6pPr>
            <a:lvl7pPr marL="2555839" indent="0">
              <a:buNone/>
              <a:defRPr sz="1863"/>
            </a:lvl7pPr>
            <a:lvl8pPr marL="2981813" indent="0">
              <a:buNone/>
              <a:defRPr sz="1863"/>
            </a:lvl8pPr>
            <a:lvl9pPr marL="3407786" indent="0">
              <a:buNone/>
              <a:defRPr sz="18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16907"/>
            <a:ext cx="2949178" cy="3551306"/>
          </a:xfrm>
        </p:spPr>
        <p:txBody>
          <a:bodyPr/>
          <a:lstStyle>
            <a:lvl1pPr marL="0" indent="0">
              <a:buNone/>
              <a:defRPr sz="1491"/>
            </a:lvl1pPr>
            <a:lvl2pPr marL="425973" indent="0">
              <a:buNone/>
              <a:defRPr sz="1304"/>
            </a:lvl2pPr>
            <a:lvl3pPr marL="851946" indent="0">
              <a:buNone/>
              <a:defRPr sz="1118"/>
            </a:lvl3pPr>
            <a:lvl4pPr marL="1277920" indent="0">
              <a:buNone/>
              <a:defRPr sz="932"/>
            </a:lvl4pPr>
            <a:lvl5pPr marL="1703893" indent="0">
              <a:buNone/>
              <a:defRPr sz="932"/>
            </a:lvl5pPr>
            <a:lvl6pPr marL="2129866" indent="0">
              <a:buNone/>
              <a:defRPr sz="932"/>
            </a:lvl6pPr>
            <a:lvl7pPr marL="2555839" indent="0">
              <a:buNone/>
              <a:defRPr sz="932"/>
            </a:lvl7pPr>
            <a:lvl8pPr marL="2981813" indent="0">
              <a:buNone/>
              <a:defRPr sz="932"/>
            </a:lvl8pPr>
            <a:lvl9pPr marL="3407786" indent="0">
              <a:buNone/>
              <a:defRPr sz="9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85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0193"/>
            <a:ext cx="7886700" cy="1235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00959"/>
            <a:ext cx="7886700" cy="4054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922295"/>
            <a:ext cx="2057400" cy="340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4CB38-86AF-4E9C-8FCB-76E1B2FF2DE7}" type="datetimeFigureOut">
              <a:rPr lang="th-TH" smtClean="0"/>
              <a:t>27/08/63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922295"/>
            <a:ext cx="3086100" cy="340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922295"/>
            <a:ext cx="2057400" cy="340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04DC-0169-4B62-90CB-ADC5A551E9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925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51946" rtl="0" eaLnBrk="1" latinLnBrk="0" hangingPunct="1">
        <a:lnSpc>
          <a:spcPct val="90000"/>
        </a:lnSpc>
        <a:spcBef>
          <a:spcPct val="0"/>
        </a:spcBef>
        <a:buNone/>
        <a:defRPr sz="40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987" indent="-212987" algn="l" defTabSz="851946" rtl="0" eaLnBrk="1" latinLnBrk="0" hangingPunct="1">
        <a:lnSpc>
          <a:spcPct val="90000"/>
        </a:lnSpc>
        <a:spcBef>
          <a:spcPts val="932"/>
        </a:spcBef>
        <a:buFont typeface="Arial" panose="020B0604020202020204" pitchFamily="34" charset="0"/>
        <a:buChar char="•"/>
        <a:defRPr sz="2609" kern="1200">
          <a:solidFill>
            <a:schemeClr val="tx1"/>
          </a:solidFill>
          <a:latin typeface="+mn-lt"/>
          <a:ea typeface="+mn-ea"/>
          <a:cs typeface="+mn-cs"/>
        </a:defRPr>
      </a:lvl1pPr>
      <a:lvl2pPr marL="638960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2236" kern="1200">
          <a:solidFill>
            <a:schemeClr val="tx1"/>
          </a:solidFill>
          <a:latin typeface="+mn-lt"/>
          <a:ea typeface="+mn-ea"/>
          <a:cs typeface="+mn-cs"/>
        </a:defRPr>
      </a:lvl2pPr>
      <a:lvl3pPr marL="1064933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90906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4pPr>
      <a:lvl5pPr marL="1916880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5pPr>
      <a:lvl6pPr marL="2342853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6pPr>
      <a:lvl7pPr marL="2768826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9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8pPr>
      <a:lvl9pPr marL="3620773" indent="-212987" algn="l" defTabSz="851946" rtl="0" eaLnBrk="1" latinLnBrk="0" hangingPunct="1">
        <a:lnSpc>
          <a:spcPct val="90000"/>
        </a:lnSpc>
        <a:spcBef>
          <a:spcPts val="466"/>
        </a:spcBef>
        <a:buFont typeface="Arial" panose="020B0604020202020204" pitchFamily="34" charset="0"/>
        <a:buChar char="•"/>
        <a:defRPr sz="16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1pPr>
      <a:lvl2pPr marL="425973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2pPr>
      <a:lvl3pPr marL="851946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3pPr>
      <a:lvl4pPr marL="1277920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4pPr>
      <a:lvl5pPr marL="1703893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5pPr>
      <a:lvl6pPr marL="2129866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6pPr>
      <a:lvl7pPr marL="2555839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7pPr>
      <a:lvl8pPr marL="2981813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8pPr>
      <a:lvl9pPr marL="3407786" algn="l" defTabSz="851946" rtl="0" eaLnBrk="1" latinLnBrk="0" hangingPunct="1">
        <a:defRPr sz="16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8136A-638C-47B3-B55A-57EE0AF6F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"/>
            <a:ext cx="9144000" cy="6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8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F732F-EC2F-4A75-AE2A-60360743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63A93-2423-400E-AD7B-3DD3C902FEED}"/>
              </a:ext>
            </a:extLst>
          </p:cNvPr>
          <p:cNvSpPr/>
          <p:nvPr/>
        </p:nvSpPr>
        <p:spPr>
          <a:xfrm flipV="1">
            <a:off x="87548" y="5632313"/>
            <a:ext cx="7052553" cy="593387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E204F-75D5-4CC8-8CE4-940A2B1C4787}"/>
              </a:ext>
            </a:extLst>
          </p:cNvPr>
          <p:cNvSpPr/>
          <p:nvPr/>
        </p:nvSpPr>
        <p:spPr>
          <a:xfrm>
            <a:off x="3618689" y="4931923"/>
            <a:ext cx="3540868" cy="651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783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F732F-EC2F-4A75-AE2A-60360743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63A93-2423-400E-AD7B-3DD3C902FEED}"/>
              </a:ext>
            </a:extLst>
          </p:cNvPr>
          <p:cNvSpPr/>
          <p:nvPr/>
        </p:nvSpPr>
        <p:spPr>
          <a:xfrm flipV="1">
            <a:off x="87548" y="5632313"/>
            <a:ext cx="7052553" cy="593387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E204F-75D5-4CC8-8CE4-940A2B1C4787}"/>
              </a:ext>
            </a:extLst>
          </p:cNvPr>
          <p:cNvSpPr/>
          <p:nvPr/>
        </p:nvSpPr>
        <p:spPr>
          <a:xfrm>
            <a:off x="87548" y="4931923"/>
            <a:ext cx="3540868" cy="651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4984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F732F-EC2F-4A75-AE2A-60360743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63A93-2423-400E-AD7B-3DD3C902FEED}"/>
              </a:ext>
            </a:extLst>
          </p:cNvPr>
          <p:cNvSpPr/>
          <p:nvPr/>
        </p:nvSpPr>
        <p:spPr>
          <a:xfrm flipV="1">
            <a:off x="87548" y="4980559"/>
            <a:ext cx="7052553" cy="593387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E204F-75D5-4CC8-8CE4-940A2B1C4787}"/>
              </a:ext>
            </a:extLst>
          </p:cNvPr>
          <p:cNvSpPr/>
          <p:nvPr/>
        </p:nvSpPr>
        <p:spPr>
          <a:xfrm>
            <a:off x="3599233" y="5573946"/>
            <a:ext cx="3540868" cy="651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199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F732F-EC2F-4A75-AE2A-60360743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63A93-2423-400E-AD7B-3DD3C902FEED}"/>
              </a:ext>
            </a:extLst>
          </p:cNvPr>
          <p:cNvSpPr/>
          <p:nvPr/>
        </p:nvSpPr>
        <p:spPr>
          <a:xfrm flipV="1">
            <a:off x="87548" y="4980559"/>
            <a:ext cx="7052553" cy="593387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E204F-75D5-4CC8-8CE4-940A2B1C4787}"/>
              </a:ext>
            </a:extLst>
          </p:cNvPr>
          <p:cNvSpPr/>
          <p:nvPr/>
        </p:nvSpPr>
        <p:spPr>
          <a:xfrm>
            <a:off x="87548" y="5573946"/>
            <a:ext cx="3540868" cy="6517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792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C39EA-0054-4614-A09D-65ECF0481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0C695-6D43-4942-83C8-AD673A1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0C695-6D43-4942-83C8-AD673A1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76954-3CA9-47AE-8A38-8CE309C773B2}"/>
              </a:ext>
            </a:extLst>
          </p:cNvPr>
          <p:cNvSpPr/>
          <p:nvPr/>
        </p:nvSpPr>
        <p:spPr>
          <a:xfrm flipV="1">
            <a:off x="87548" y="5621893"/>
            <a:ext cx="7013643" cy="767794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BCA504-85F2-4432-8F0A-876008A2FA1C}"/>
              </a:ext>
            </a:extLst>
          </p:cNvPr>
          <p:cNvSpPr/>
          <p:nvPr/>
        </p:nvSpPr>
        <p:spPr>
          <a:xfrm>
            <a:off x="3608963" y="4795734"/>
            <a:ext cx="3492228" cy="826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58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0C695-6D43-4942-83C8-AD673A1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76954-3CA9-47AE-8A38-8CE309C773B2}"/>
              </a:ext>
            </a:extLst>
          </p:cNvPr>
          <p:cNvSpPr/>
          <p:nvPr/>
        </p:nvSpPr>
        <p:spPr>
          <a:xfrm flipV="1">
            <a:off x="87548" y="5621893"/>
            <a:ext cx="7013643" cy="767794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BCA504-85F2-4432-8F0A-876008A2FA1C}"/>
              </a:ext>
            </a:extLst>
          </p:cNvPr>
          <p:cNvSpPr/>
          <p:nvPr/>
        </p:nvSpPr>
        <p:spPr>
          <a:xfrm>
            <a:off x="102141" y="4795734"/>
            <a:ext cx="3492228" cy="826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529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0C695-6D43-4942-83C8-AD673A1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76954-3CA9-47AE-8A38-8CE309C773B2}"/>
              </a:ext>
            </a:extLst>
          </p:cNvPr>
          <p:cNvSpPr/>
          <p:nvPr/>
        </p:nvSpPr>
        <p:spPr>
          <a:xfrm flipV="1">
            <a:off x="87548" y="4824920"/>
            <a:ext cx="7013643" cy="767794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BCA504-85F2-4432-8F0A-876008A2FA1C}"/>
              </a:ext>
            </a:extLst>
          </p:cNvPr>
          <p:cNvSpPr/>
          <p:nvPr/>
        </p:nvSpPr>
        <p:spPr>
          <a:xfrm>
            <a:off x="3608963" y="5563530"/>
            <a:ext cx="3492228" cy="826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691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0C695-6D43-4942-83C8-AD673A16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476954-3CA9-47AE-8A38-8CE309C773B2}"/>
              </a:ext>
            </a:extLst>
          </p:cNvPr>
          <p:cNvSpPr/>
          <p:nvPr/>
        </p:nvSpPr>
        <p:spPr>
          <a:xfrm flipV="1">
            <a:off x="87548" y="4795735"/>
            <a:ext cx="7013643" cy="83658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BCA504-85F2-4432-8F0A-876008A2FA1C}"/>
              </a:ext>
            </a:extLst>
          </p:cNvPr>
          <p:cNvSpPr/>
          <p:nvPr/>
        </p:nvSpPr>
        <p:spPr>
          <a:xfrm>
            <a:off x="102141" y="5563529"/>
            <a:ext cx="3492228" cy="826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00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F9A60-56B6-4234-B1E2-8C21D2FC1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C39EA-0054-4614-A09D-65ECF0481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A44A1-B40D-4060-A897-378F5F89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A44A1-B40D-4060-A897-378F5F89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E8BCD-75EE-4A9A-AD35-4E60769CBEB8}"/>
              </a:ext>
            </a:extLst>
          </p:cNvPr>
          <p:cNvSpPr/>
          <p:nvPr/>
        </p:nvSpPr>
        <p:spPr>
          <a:xfrm flipV="1">
            <a:off x="3628419" y="5058379"/>
            <a:ext cx="3492228" cy="540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713463-D5DF-4105-8794-068939D19536}"/>
              </a:ext>
            </a:extLst>
          </p:cNvPr>
          <p:cNvSpPr/>
          <p:nvPr/>
        </p:nvSpPr>
        <p:spPr>
          <a:xfrm>
            <a:off x="1911487" y="5626753"/>
            <a:ext cx="3600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655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A44A1-B40D-4060-A897-378F5F89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E8BCD-75EE-4A9A-AD35-4E60769CBEB8}"/>
              </a:ext>
            </a:extLst>
          </p:cNvPr>
          <p:cNvSpPr/>
          <p:nvPr/>
        </p:nvSpPr>
        <p:spPr>
          <a:xfrm flipV="1">
            <a:off x="126461" y="5058379"/>
            <a:ext cx="3492228" cy="540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713463-D5DF-4105-8794-068939D19536}"/>
              </a:ext>
            </a:extLst>
          </p:cNvPr>
          <p:cNvSpPr/>
          <p:nvPr/>
        </p:nvSpPr>
        <p:spPr>
          <a:xfrm>
            <a:off x="1911487" y="5626753"/>
            <a:ext cx="3600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7347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A44A1-B40D-4060-A897-378F5F89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E8BCD-75EE-4A9A-AD35-4E60769CBEB8}"/>
              </a:ext>
            </a:extLst>
          </p:cNvPr>
          <p:cNvSpPr/>
          <p:nvPr/>
        </p:nvSpPr>
        <p:spPr>
          <a:xfrm flipV="1">
            <a:off x="116732" y="5058379"/>
            <a:ext cx="7020000" cy="540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047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F449-7438-4E41-BD86-6024B4807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75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5354B-B089-46EB-A9BB-D7004DD4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1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F449-7438-4E41-BD86-6024B4807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2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CDFF-4C9B-4DEF-8DC4-1D79513C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7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D847-B1A2-422D-92D6-F7356683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7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B741E-E530-4ECD-A7A3-686DF3073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D847-B1A2-422D-92D6-F7356683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58FE4B-C256-4E56-98D5-EDA0095B4566}"/>
              </a:ext>
            </a:extLst>
          </p:cNvPr>
          <p:cNvSpPr/>
          <p:nvPr/>
        </p:nvSpPr>
        <p:spPr>
          <a:xfrm>
            <a:off x="3667326" y="5048655"/>
            <a:ext cx="3600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76B5-0DEC-4949-91CC-79F49EBE4FC3}"/>
              </a:ext>
            </a:extLst>
          </p:cNvPr>
          <p:cNvSpPr/>
          <p:nvPr/>
        </p:nvSpPr>
        <p:spPr>
          <a:xfrm>
            <a:off x="136187" y="5612860"/>
            <a:ext cx="7033859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058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D847-B1A2-422D-92D6-F7356683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58FE4B-C256-4E56-98D5-EDA0095B4566}"/>
              </a:ext>
            </a:extLst>
          </p:cNvPr>
          <p:cNvSpPr/>
          <p:nvPr/>
        </p:nvSpPr>
        <p:spPr>
          <a:xfrm>
            <a:off x="126459" y="5048655"/>
            <a:ext cx="3492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76B5-0DEC-4949-91CC-79F49EBE4FC3}"/>
              </a:ext>
            </a:extLst>
          </p:cNvPr>
          <p:cNvSpPr/>
          <p:nvPr/>
        </p:nvSpPr>
        <p:spPr>
          <a:xfrm>
            <a:off x="136187" y="5612860"/>
            <a:ext cx="7033859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9396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D847-B1A2-422D-92D6-F7356683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58FE4B-C256-4E56-98D5-EDA0095B4566}"/>
              </a:ext>
            </a:extLst>
          </p:cNvPr>
          <p:cNvSpPr/>
          <p:nvPr/>
        </p:nvSpPr>
        <p:spPr>
          <a:xfrm>
            <a:off x="3678046" y="5612860"/>
            <a:ext cx="3492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76B5-0DEC-4949-91CC-79F49EBE4FC3}"/>
              </a:ext>
            </a:extLst>
          </p:cNvPr>
          <p:cNvSpPr/>
          <p:nvPr/>
        </p:nvSpPr>
        <p:spPr>
          <a:xfrm>
            <a:off x="136187" y="5099668"/>
            <a:ext cx="7033859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0898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D847-B1A2-422D-92D6-F7356683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58FE4B-C256-4E56-98D5-EDA0095B4566}"/>
              </a:ext>
            </a:extLst>
          </p:cNvPr>
          <p:cNvSpPr/>
          <p:nvPr/>
        </p:nvSpPr>
        <p:spPr>
          <a:xfrm>
            <a:off x="126459" y="5612860"/>
            <a:ext cx="3492000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76B5-0DEC-4949-91CC-79F49EBE4FC3}"/>
              </a:ext>
            </a:extLst>
          </p:cNvPr>
          <p:cNvSpPr/>
          <p:nvPr/>
        </p:nvSpPr>
        <p:spPr>
          <a:xfrm>
            <a:off x="136187" y="5060756"/>
            <a:ext cx="7033859" cy="54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63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CDFF-4C9B-4DEF-8DC4-1D79513C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5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0F322-5A6D-44AB-8BCA-03DC6591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8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0F322-5A6D-44AB-8BCA-03DC6591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E6F115-B78F-4251-994B-4A5D7D8448FF}"/>
              </a:ext>
            </a:extLst>
          </p:cNvPr>
          <p:cNvSpPr/>
          <p:nvPr/>
        </p:nvSpPr>
        <p:spPr>
          <a:xfrm>
            <a:off x="2558374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661D-35FF-456B-8888-E01C5196B762}"/>
              </a:ext>
            </a:extLst>
          </p:cNvPr>
          <p:cNvSpPr/>
          <p:nvPr/>
        </p:nvSpPr>
        <p:spPr>
          <a:xfrm>
            <a:off x="4941651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1539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0F322-5A6D-44AB-8BCA-03DC6591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E6F115-B78F-4251-994B-4A5D7D8448FF}"/>
              </a:ext>
            </a:extLst>
          </p:cNvPr>
          <p:cNvSpPr/>
          <p:nvPr/>
        </p:nvSpPr>
        <p:spPr>
          <a:xfrm>
            <a:off x="262647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661D-35FF-456B-8888-E01C5196B762}"/>
              </a:ext>
            </a:extLst>
          </p:cNvPr>
          <p:cNvSpPr/>
          <p:nvPr/>
        </p:nvSpPr>
        <p:spPr>
          <a:xfrm>
            <a:off x="4941651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211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0F322-5A6D-44AB-8BCA-03DC6591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E6F115-B78F-4251-994B-4A5D7D8448FF}"/>
              </a:ext>
            </a:extLst>
          </p:cNvPr>
          <p:cNvSpPr/>
          <p:nvPr/>
        </p:nvSpPr>
        <p:spPr>
          <a:xfrm>
            <a:off x="262647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661D-35FF-456B-8888-E01C5196B762}"/>
              </a:ext>
            </a:extLst>
          </p:cNvPr>
          <p:cNvSpPr/>
          <p:nvPr/>
        </p:nvSpPr>
        <p:spPr>
          <a:xfrm>
            <a:off x="2577830" y="496110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7889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CDFF-4C9B-4DEF-8DC4-1D79513C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F449-7438-4E41-BD86-6024B4807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73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3BC2D-B30D-43CD-A19F-6134793F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49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3BC2D-B30D-43CD-A19F-6134793F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123668-900E-4B2D-8535-93AF43967905}"/>
              </a:ext>
            </a:extLst>
          </p:cNvPr>
          <p:cNvSpPr/>
          <p:nvPr/>
        </p:nvSpPr>
        <p:spPr>
          <a:xfrm>
            <a:off x="1605061" y="4046708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87FC5D-561C-4241-A5B6-0360170E1EDC}"/>
              </a:ext>
            </a:extLst>
          </p:cNvPr>
          <p:cNvSpPr/>
          <p:nvPr/>
        </p:nvSpPr>
        <p:spPr>
          <a:xfrm>
            <a:off x="3005848" y="500974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8631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3BC2D-B30D-43CD-A19F-6134793F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123668-900E-4B2D-8535-93AF43967905}"/>
              </a:ext>
            </a:extLst>
          </p:cNvPr>
          <p:cNvSpPr/>
          <p:nvPr/>
        </p:nvSpPr>
        <p:spPr>
          <a:xfrm>
            <a:off x="155639" y="500974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87FC5D-561C-4241-A5B6-0360170E1EDC}"/>
              </a:ext>
            </a:extLst>
          </p:cNvPr>
          <p:cNvSpPr/>
          <p:nvPr/>
        </p:nvSpPr>
        <p:spPr>
          <a:xfrm>
            <a:off x="3005848" y="5009746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0353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3BC2D-B30D-43CD-A19F-6134793F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4" cy="63896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123668-900E-4B2D-8535-93AF43967905}"/>
              </a:ext>
            </a:extLst>
          </p:cNvPr>
          <p:cNvSpPr/>
          <p:nvPr/>
        </p:nvSpPr>
        <p:spPr>
          <a:xfrm>
            <a:off x="1595333" y="3998069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87FC5D-561C-4241-A5B6-0360170E1EDC}"/>
              </a:ext>
            </a:extLst>
          </p:cNvPr>
          <p:cNvSpPr/>
          <p:nvPr/>
        </p:nvSpPr>
        <p:spPr>
          <a:xfrm>
            <a:off x="165372" y="5019474"/>
            <a:ext cx="2334639" cy="127432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4894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BFF75-2978-4EAF-9D66-2E22288D2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4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D6215-7E2B-4545-84D2-3178107EB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62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D6215-7E2B-4545-84D2-3178107EB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5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D6215-7E2B-4545-84D2-3178107EB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" y="0"/>
            <a:ext cx="9128125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0141B-16FF-47CF-9D92-274DFF3DC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" y="0"/>
            <a:ext cx="9141589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36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1EFE8-8E46-4B28-B949-95E5380C7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5D79C-C659-4265-9340-EF3FE0B81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66684-0B85-48C7-BA0D-72EB3152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C39EA-0054-4614-A09D-65ECF0481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F732F-EC2F-4A75-AE2A-60360743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6" cy="63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9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0</Words>
  <Application>Microsoft Office PowerPoint</Application>
  <PresentationFormat>Custom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narong 46</dc:creator>
  <cp:lastModifiedBy>narong@rotarythailand.org</cp:lastModifiedBy>
  <cp:revision>21</cp:revision>
  <dcterms:created xsi:type="dcterms:W3CDTF">2020-04-21T06:01:27Z</dcterms:created>
  <dcterms:modified xsi:type="dcterms:W3CDTF">2020-08-27T03:45:30Z</dcterms:modified>
</cp:coreProperties>
</file>